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3AC1-F8DE-46BA-A25E-31F18F363954}" type="datetimeFigureOut">
              <a:rPr lang="ru-RU" smtClean="0"/>
              <a:t>14.09.2016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D40A4-3732-41CC-AB55-102A527AEB1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3404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3AC1-F8DE-46BA-A25E-31F18F363954}" type="datetimeFigureOut">
              <a:rPr lang="ru-RU" smtClean="0"/>
              <a:t>14.09.2016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D40A4-3732-41CC-AB55-102A527AEB1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132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3AC1-F8DE-46BA-A25E-31F18F363954}" type="datetimeFigureOut">
              <a:rPr lang="ru-RU" smtClean="0"/>
              <a:t>14.09.2016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D40A4-3732-41CC-AB55-102A527AEB1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8036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3AC1-F8DE-46BA-A25E-31F18F363954}" type="datetimeFigureOut">
              <a:rPr lang="ru-RU" smtClean="0"/>
              <a:t>14.09.2016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D40A4-3732-41CC-AB55-102A527AEB1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31112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3AC1-F8DE-46BA-A25E-31F18F363954}" type="datetimeFigureOut">
              <a:rPr lang="ru-RU" smtClean="0"/>
              <a:t>14.09.2016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D40A4-3732-41CC-AB55-102A527AEB1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2786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3AC1-F8DE-46BA-A25E-31F18F363954}" type="datetimeFigureOut">
              <a:rPr lang="ru-RU" smtClean="0"/>
              <a:t>14.09.2016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D40A4-3732-41CC-AB55-102A527AEB1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7388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3AC1-F8DE-46BA-A25E-31F18F363954}" type="datetimeFigureOut">
              <a:rPr lang="ru-RU" smtClean="0"/>
              <a:t>14.09.2016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D40A4-3732-41CC-AB55-102A527AEB1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9973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3AC1-F8DE-46BA-A25E-31F18F363954}" type="datetimeFigureOut">
              <a:rPr lang="ru-RU" smtClean="0"/>
              <a:t>14.09.2016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D40A4-3732-41CC-AB55-102A527AEB1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968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3AC1-F8DE-46BA-A25E-31F18F363954}" type="datetimeFigureOut">
              <a:rPr lang="ru-RU" smtClean="0"/>
              <a:t>14.09.2016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D40A4-3732-41CC-AB55-102A527AEB1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8976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3AC1-F8DE-46BA-A25E-31F18F363954}" type="datetimeFigureOut">
              <a:rPr lang="ru-RU" smtClean="0"/>
              <a:t>14.09.2016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D40A4-3732-41CC-AB55-102A527AEB1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553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3AC1-F8DE-46BA-A25E-31F18F363954}" type="datetimeFigureOut">
              <a:rPr lang="ru-RU" smtClean="0"/>
              <a:t>14.09.2016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D40A4-3732-41CC-AB55-102A527AEB1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4961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3AC1-F8DE-46BA-A25E-31F18F363954}" type="datetimeFigureOut">
              <a:rPr lang="ru-RU" smtClean="0"/>
              <a:t>14.09.2016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D40A4-3732-41CC-AB55-102A527AEB1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486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3AC1-F8DE-46BA-A25E-31F18F363954}" type="datetimeFigureOut">
              <a:rPr lang="ru-RU" smtClean="0"/>
              <a:t>14.09.2016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D40A4-3732-41CC-AB55-102A527AEB1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6084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3AC1-F8DE-46BA-A25E-31F18F363954}" type="datetimeFigureOut">
              <a:rPr lang="ru-RU" smtClean="0"/>
              <a:t>14.09.2016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D40A4-3732-41CC-AB55-102A527AEB1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5853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3AC1-F8DE-46BA-A25E-31F18F363954}" type="datetimeFigureOut">
              <a:rPr lang="ru-RU" smtClean="0"/>
              <a:t>14.09.2016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D40A4-3732-41CC-AB55-102A527AEB1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6638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3AC1-F8DE-46BA-A25E-31F18F363954}" type="datetimeFigureOut">
              <a:rPr lang="ru-RU" smtClean="0"/>
              <a:t>14.09.2016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D40A4-3732-41CC-AB55-102A527AEB1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837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C3AC1-F8DE-46BA-A25E-31F18F363954}" type="datetimeFigureOut">
              <a:rPr lang="ru-RU" smtClean="0"/>
              <a:t>14.09.2016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6FD40A4-3732-41CC-AB55-102A527AEB1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5279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95967" y="3991564"/>
            <a:ext cx="7766936" cy="1646302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СОЦИОЛИНГВИСТИКА, ЛИНГВОКУЛЬТУРОЛОГИЯ, ПРАГМАТИЧЕСКАЯ ЛИНГВИСТИКА – ИНСТРУМЕНТЫ РАЗВИТИЯ КУЛЬТУРОВЕДЧЕСКОЙ КОМПЕТЕНЦИИ ОБУЧАЮЩИХСЯ В ПРОСТРАНСТВЕ ДИАЛОГА КУЛЬТУР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847964" y="5419135"/>
            <a:ext cx="2839336" cy="1438865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</a:pPr>
            <a:r>
              <a:rPr lang="ru-RU" b="1" dirty="0" smtClean="0">
                <a:solidFill>
                  <a:srgbClr val="006600"/>
                </a:solidFill>
              </a:rPr>
              <a:t>Майборода Т.А., учитель русского языка и литературы                     МАОУ «Лицей №11»</a:t>
            </a:r>
            <a:endParaRPr lang="ru-RU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8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901766" cy="571500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Диалог культур 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b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взаимодействия народов, обмен базовыми ценностями, восприятие друг друга, интерактивное деятельностное взаимодействие, </a:t>
            </a:r>
            <a:r>
              <a:rPr lang="en-US" sz="4800" b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обмен действиями»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60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508066" cy="5829300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</a:t>
            </a:r>
            <a:r>
              <a:rPr lang="ru-RU" sz="5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непрерывный творческий процесс созидания, осуществляемый индивидуальными речевыми актами»</a:t>
            </a:r>
            <a:br>
              <a:rPr lang="ru-RU" sz="5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М.М.Бахтин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87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5160">
              <a:srgbClr val="ECF7D3"/>
            </a:gs>
            <a:gs pos="77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734" y="12700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направления лингвистики и требования образования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4000543"/>
              </p:ext>
            </p:extLst>
          </p:nvPr>
        </p:nvGraphicFramePr>
        <p:xfrm>
          <a:off x="355600" y="1447800"/>
          <a:ext cx="10045700" cy="5088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2794000"/>
                <a:gridCol w="2413000"/>
                <a:gridCol w="1485900"/>
              </a:tblGrid>
              <a:tr h="924189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</a:t>
                      </a:r>
                      <a:r>
                        <a:rPr lang="ru-RU" sz="24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лингвистики</a:t>
                      </a:r>
                      <a:endParaRPr lang="ru-RU" sz="2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Основные</a:t>
                      </a: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понятия</a:t>
                      </a:r>
                      <a:endParaRPr lang="ru-RU" sz="2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</a:t>
                      </a: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  <a:endParaRPr lang="ru-RU" sz="2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24189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Социолингвистика</a:t>
                      </a:r>
                      <a:endParaRPr lang="ru-RU" sz="2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Коммуникация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Коммуникативная компетенция 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</a:t>
                      </a:r>
                      <a:r>
                        <a:rPr lang="ru-RU" sz="4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40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УУД </a:t>
                      </a:r>
                    </a:p>
                    <a:p>
                      <a:pPr algn="ctr"/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lnL w="762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32027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Прагматическая</a:t>
                      </a:r>
                      <a:r>
                        <a:rPr lang="ru-RU" sz="24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лингвистика</a:t>
                      </a:r>
                      <a:endParaRPr lang="ru-RU" sz="2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Речевой акт</a:t>
                      </a: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Речевая деятельность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Деятельностно-смысловая</a:t>
                      </a:r>
                      <a:r>
                        <a:rPr lang="ru-RU" sz="20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технология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581152"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Лингвокультурология</a:t>
                      </a:r>
                      <a:endParaRPr lang="ru-RU" sz="2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Языковая личность</a:t>
                      </a:r>
                    </a:p>
                    <a:p>
                      <a:pPr algn="ctr"/>
                      <a:endParaRPr lang="ru-RU" sz="20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Базовые</a:t>
                      </a:r>
                      <a:r>
                        <a:rPr lang="ru-RU" sz="20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ценности</a:t>
                      </a:r>
                    </a:p>
                  </a:txBody>
                  <a:tcPr>
                    <a:lnL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Духовно-</a:t>
                      </a:r>
                      <a:r>
                        <a:rPr lang="ru-RU" sz="20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нравственное развитие</a:t>
                      </a:r>
                    </a:p>
                    <a:p>
                      <a:pPr algn="ctr"/>
                      <a:endParaRPr lang="ru-RU" sz="2000" b="1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</a:t>
                      </a:r>
                    </a:p>
                    <a:p>
                      <a:pPr algn="ctr"/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514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784166" cy="5613400"/>
          </a:xfrm>
        </p:spPr>
        <p:txBody>
          <a:bodyPr>
            <a:normAutofit/>
          </a:bodyPr>
          <a:lstStyle/>
          <a:p>
            <a:pPr algn="ctr"/>
            <a:r>
              <a:rPr lang="ru-RU" sz="8000" b="1" dirty="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Сказка </a:t>
            </a:r>
            <a:r>
              <a:rPr lang="ru-RU" sz="6600" b="1" dirty="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межкультурная мифологема, универсальный код диалога культур</a:t>
            </a:r>
            <a:endParaRPr lang="ru-RU" sz="6600" b="1" dirty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56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6100" y="1460500"/>
            <a:ext cx="9515302" cy="3009900"/>
          </a:xfrm>
        </p:spPr>
        <p:txBody>
          <a:bodyPr>
            <a:normAutofit/>
          </a:bodyPr>
          <a:lstStyle/>
          <a:p>
            <a:pPr algn="ctr"/>
            <a:r>
              <a:rPr lang="ru-RU" sz="7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7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47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</TotalTime>
  <Words>93</Words>
  <Application>Microsoft Office PowerPoint</Application>
  <PresentationFormat>Широкоэкранный</PresentationFormat>
  <Paragraphs>32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Trebuchet MS</vt:lpstr>
      <vt:lpstr>Wingdings 3</vt:lpstr>
      <vt:lpstr>Грань</vt:lpstr>
      <vt:lpstr>СОЦИОЛИНГВИСТИКА, ЛИНГВОКУЛЬТУРОЛОГИЯ, ПРАГМАТИЧЕСКАЯ ЛИНГВИСТИКА – ИНСТРУМЕНТЫ РАЗВИТИЯ КУЛЬТУРОВЕДЧЕСКОЙ КОМПЕТЕНЦИИ ОБУЧАЮЩИХСЯ В ПРОСТРАНСТВЕ ДИАЛОГА КУЛЬТУР</vt:lpstr>
      <vt:lpstr>Диалог культур –  процесс взаимодействия народов, обмен базовыми ценностями, восприятие друг друга, интерактивное деятельностное взаимодействие,  «обмен действиями»</vt:lpstr>
      <vt:lpstr>«Язык – это непрерывный творческий процесс созидания, осуществляемый индивидуальными речевыми актами»                               М.М.Бахтин</vt:lpstr>
      <vt:lpstr>Современные направления лингвистики и требования образования</vt:lpstr>
      <vt:lpstr>Сказка – межкультурная мифологема, универсальный код диалога культур</vt:lpstr>
      <vt:lpstr> 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СОЦИОЛИНГВИСТИКА, ЛИНГВОКУЛЬТУРОЛОГИЯ, ПРАГМАТИЧЕСКАЯ ЛИНГВИСТИКА – ИНСТРУМЕНТЫ РАЗВИТИЯ КУЛЬТУРОВЕДЧЕСКОЙ КОМПЕТЕНЦИИ ОБУЧАЮЩИХСЯ В ПРОСТРАНСТВЕ ДИАЛОГА КУЛЬТУР</dc:title>
  <dc:creator>Пользователь</dc:creator>
  <cp:lastModifiedBy>Пользователь</cp:lastModifiedBy>
  <cp:revision>7</cp:revision>
  <dcterms:created xsi:type="dcterms:W3CDTF">2016-09-13T19:58:59Z</dcterms:created>
  <dcterms:modified xsi:type="dcterms:W3CDTF">2016-09-14T04:23:07Z</dcterms:modified>
</cp:coreProperties>
</file>